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5" r:id="rId3"/>
    <p:sldId id="257" r:id="rId4"/>
    <p:sldId id="271" r:id="rId5"/>
    <p:sldId id="266" r:id="rId6"/>
    <p:sldId id="259" r:id="rId7"/>
    <p:sldId id="269" r:id="rId8"/>
    <p:sldId id="270" r:id="rId9"/>
    <p:sldId id="268" r:id="rId10"/>
    <p:sldId id="263" r:id="rId11"/>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3BD7E9EC-0411-447C-9581-1A48FFA0A30A}" type="datetimeFigureOut">
              <a:rPr lang="en-US" smtClean="0"/>
              <a:pPr/>
              <a:t>12/8/2015</a:t>
            </a:fld>
            <a:endParaRPr lang="en-US"/>
          </a:p>
        </p:txBody>
      </p:sp>
      <p:sp>
        <p:nvSpPr>
          <p:cNvPr id="4" name="Footer Placeholder 3"/>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B82FBE6C-D571-4EB0-9156-EE6ABA0C67DE}" type="slidenum">
              <a:rPr lang="en-US" smtClean="0"/>
              <a:pPr/>
              <a:t>‹#›</a:t>
            </a:fld>
            <a:endParaRPr lang="en-US"/>
          </a:p>
        </p:txBody>
      </p:sp>
    </p:spTree>
    <p:extLst>
      <p:ext uri="{BB962C8B-B14F-4D97-AF65-F5344CB8AC3E}">
        <p14:creationId xmlns:p14="http://schemas.microsoft.com/office/powerpoint/2010/main" val="37086580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F1B372-B065-4A51-88FC-C94C7A8AD687}"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60600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B372-B065-4A51-88FC-C94C7A8AD687}"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113539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B372-B065-4A51-88FC-C94C7A8AD687}"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426238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1B372-B065-4A51-88FC-C94C7A8AD687}"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307314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F1B372-B065-4A51-88FC-C94C7A8AD687}"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131986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F1B372-B065-4A51-88FC-C94C7A8AD687}"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15606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F1B372-B065-4A51-88FC-C94C7A8AD687}"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423063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F1B372-B065-4A51-88FC-C94C7A8AD687}"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284890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1B372-B065-4A51-88FC-C94C7A8AD687}"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377339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1B372-B065-4A51-88FC-C94C7A8AD687}"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39316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1B372-B065-4A51-88FC-C94C7A8AD687}"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32E06-4B0F-4406-87CE-6351166B73EB}" type="slidenum">
              <a:rPr lang="en-US" smtClean="0"/>
              <a:pPr/>
              <a:t>‹#›</a:t>
            </a:fld>
            <a:endParaRPr lang="en-US"/>
          </a:p>
        </p:txBody>
      </p:sp>
    </p:spTree>
    <p:extLst>
      <p:ext uri="{BB962C8B-B14F-4D97-AF65-F5344CB8AC3E}">
        <p14:creationId xmlns:p14="http://schemas.microsoft.com/office/powerpoint/2010/main" val="364168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1B372-B065-4A51-88FC-C94C7A8AD687}" type="datetimeFigureOut">
              <a:rPr lang="en-US" smtClean="0"/>
              <a:pPr/>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32E06-4B0F-4406-87CE-6351166B73EB}" type="slidenum">
              <a:rPr lang="en-US" smtClean="0"/>
              <a:pPr/>
              <a:t>‹#›</a:t>
            </a:fld>
            <a:endParaRPr lang="en-US"/>
          </a:p>
        </p:txBody>
      </p:sp>
    </p:spTree>
    <p:extLst>
      <p:ext uri="{BB962C8B-B14F-4D97-AF65-F5344CB8AC3E}">
        <p14:creationId xmlns:p14="http://schemas.microsoft.com/office/powerpoint/2010/main" val="2622179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eEahD1htM6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dirty="0" smtClean="0"/>
              <a:t>PBIS</a:t>
            </a:r>
            <a:br>
              <a:rPr lang="en-US" dirty="0" smtClean="0"/>
            </a:br>
            <a:r>
              <a:rPr lang="en-US" dirty="0" smtClean="0"/>
              <a:t>CHAMP</a:t>
            </a:r>
            <a:endParaRPr lang="en-US" dirty="0"/>
          </a:p>
        </p:txBody>
      </p:sp>
      <p:sp>
        <p:nvSpPr>
          <p:cNvPr id="3" name="Subtitle 2"/>
          <p:cNvSpPr>
            <a:spLocks noGrp="1"/>
          </p:cNvSpPr>
          <p:nvPr>
            <p:ph type="subTitle" idx="1"/>
          </p:nvPr>
        </p:nvSpPr>
        <p:spPr/>
        <p:txBody>
          <a:bodyPr>
            <a:noAutofit/>
          </a:bodyPr>
          <a:lstStyle/>
          <a:p>
            <a:r>
              <a:rPr lang="en-US" sz="5400" dirty="0" smtClean="0">
                <a:solidFill>
                  <a:srgbClr val="7030A0"/>
                </a:solidFill>
              </a:rPr>
              <a:t>Honor and Respect</a:t>
            </a:r>
          </a:p>
          <a:p>
            <a:endParaRPr lang="en-US" sz="5400" dirty="0">
              <a:solidFill>
                <a:srgbClr val="7030A0"/>
              </a:solidFill>
            </a:endParaRPr>
          </a:p>
        </p:txBody>
      </p:sp>
    </p:spTree>
    <p:extLst>
      <p:ext uri="{BB962C8B-B14F-4D97-AF65-F5344CB8AC3E}">
        <p14:creationId xmlns:p14="http://schemas.microsoft.com/office/powerpoint/2010/main" val="318788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4200" dirty="0" smtClean="0"/>
              <a:t>What do others have to say about </a:t>
            </a:r>
          </a:p>
          <a:p>
            <a:pPr marL="0" indent="0" algn="ctr">
              <a:buNone/>
            </a:pPr>
            <a:r>
              <a:rPr lang="en-US" sz="4200" dirty="0" smtClean="0"/>
              <a:t>honor and respect?</a:t>
            </a:r>
          </a:p>
          <a:p>
            <a:pPr marL="0" indent="0">
              <a:buNone/>
            </a:pPr>
            <a:r>
              <a:rPr lang="en-US" sz="3800" dirty="0" smtClean="0"/>
              <a:t>Think of examples from…</a:t>
            </a:r>
          </a:p>
          <a:p>
            <a:pPr marL="0" indent="0">
              <a:buNone/>
            </a:pPr>
            <a:r>
              <a:rPr lang="en-US" sz="3800" dirty="0" smtClean="0"/>
              <a:t>Song Lyrics?</a:t>
            </a:r>
          </a:p>
          <a:p>
            <a:pPr marL="0" indent="0">
              <a:buNone/>
            </a:pPr>
            <a:r>
              <a:rPr lang="en-US" sz="3800" dirty="0" smtClean="0"/>
              <a:t>Athletes?</a:t>
            </a:r>
          </a:p>
          <a:p>
            <a:pPr marL="0" indent="0">
              <a:buNone/>
            </a:pPr>
            <a:r>
              <a:rPr lang="en-US" sz="3800" dirty="0" smtClean="0"/>
              <a:t>Your own life?</a:t>
            </a:r>
          </a:p>
          <a:p>
            <a:pPr marL="0" indent="0">
              <a:buNone/>
            </a:pPr>
            <a:endParaRPr lang="en-US" dirty="0" smtClean="0"/>
          </a:p>
          <a:p>
            <a:pPr marL="0" indent="0">
              <a:buNone/>
            </a:pPr>
            <a:r>
              <a:rPr lang="en-US" dirty="0" smtClean="0"/>
              <a:t>What do you have to say about respect in school, at home, in sports, at your job, or with friends?  Write your own “quote” to post within the classroom or hallway.   </a:t>
            </a:r>
          </a:p>
        </p:txBody>
      </p:sp>
    </p:spTree>
    <p:extLst>
      <p:ext uri="{BB962C8B-B14F-4D97-AF65-F5344CB8AC3E}">
        <p14:creationId xmlns:p14="http://schemas.microsoft.com/office/powerpoint/2010/main" val="386489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pPr marL="0" indent="0">
              <a:buNone/>
            </a:pPr>
            <a:r>
              <a:rPr lang="en-US" dirty="0" smtClean="0"/>
              <a:t>What kinds of actions and words can we use to show respect for people, property, and ourselves?</a:t>
            </a:r>
            <a:endParaRPr lang="en-US" dirty="0"/>
          </a:p>
        </p:txBody>
      </p:sp>
    </p:spTree>
    <p:extLst>
      <p:ext uri="{BB962C8B-B14F-4D97-AF65-F5344CB8AC3E}">
        <p14:creationId xmlns:p14="http://schemas.microsoft.com/office/powerpoint/2010/main" val="2994344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90999"/>
          </a:xfrm>
        </p:spPr>
        <p:txBody>
          <a:bodyPr>
            <a:normAutofit fontScale="92500" lnSpcReduction="20000"/>
          </a:bodyPr>
          <a:lstStyle/>
          <a:p>
            <a:pPr algn="ctr">
              <a:buNone/>
            </a:pPr>
            <a:r>
              <a:rPr lang="en-US" sz="3900" dirty="0" smtClean="0"/>
              <a:t>Ace </a:t>
            </a:r>
            <a:r>
              <a:rPr lang="en-US" sz="3900" dirty="0" err="1" smtClean="0"/>
              <a:t>Hymas</a:t>
            </a:r>
            <a:r>
              <a:rPr lang="en-US" sz="3900" dirty="0" smtClean="0"/>
              <a:t>, a high school varsity basketball player, takes a moment before every game to honor his dad.</a:t>
            </a:r>
          </a:p>
          <a:p>
            <a:pPr>
              <a:buNone/>
            </a:pPr>
            <a:endParaRPr lang="en-US" u="sng" dirty="0" smtClean="0">
              <a:hlinkClick r:id="rId2"/>
            </a:endParaRPr>
          </a:p>
          <a:p>
            <a:pPr>
              <a:buNone/>
            </a:pPr>
            <a:r>
              <a:rPr lang="en-US" u="sng" dirty="0" smtClean="0">
                <a:hlinkClick r:id="rId2"/>
              </a:rPr>
              <a:t>https://www.youtube.com/watch?v=eEahD1htM6I</a:t>
            </a:r>
            <a:endParaRPr lang="en-US" dirty="0" smtClean="0"/>
          </a:p>
          <a:p>
            <a:endParaRPr lang="en-US" dirty="0" smtClean="0"/>
          </a:p>
          <a:p>
            <a:r>
              <a:rPr lang="en-US" dirty="0" smtClean="0"/>
              <a:t>After the video,  tell a partner your description of what respect means to you.</a:t>
            </a:r>
          </a:p>
          <a:p>
            <a:r>
              <a:rPr lang="en-US" dirty="0" smtClean="0"/>
              <a:t>Allow your partner to do the same.</a:t>
            </a:r>
          </a:p>
          <a:p>
            <a:pPr marL="0" indent="0">
              <a:buNone/>
            </a:pPr>
            <a:endParaRPr lang="en-US" dirty="0"/>
          </a:p>
        </p:txBody>
      </p:sp>
    </p:spTree>
    <p:extLst>
      <p:ext uri="{BB962C8B-B14F-4D97-AF65-F5344CB8AC3E}">
        <p14:creationId xmlns:p14="http://schemas.microsoft.com/office/powerpoint/2010/main" val="389714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t>Honor?</a:t>
            </a:r>
            <a:endParaRPr lang="en-US" dirty="0"/>
          </a:p>
        </p:txBody>
      </p:sp>
      <p:sp>
        <p:nvSpPr>
          <p:cNvPr id="3" name="Content Placeholder 2"/>
          <p:cNvSpPr>
            <a:spLocks noGrp="1"/>
          </p:cNvSpPr>
          <p:nvPr>
            <p:ph idx="1"/>
          </p:nvPr>
        </p:nvSpPr>
        <p:spPr/>
        <p:txBody>
          <a:bodyPr/>
          <a:lstStyle/>
          <a:p>
            <a:pPr marL="0" indent="0" algn="ctr">
              <a:buNone/>
            </a:pPr>
            <a:r>
              <a:rPr lang="en-US" dirty="0" smtClean="0"/>
              <a:t>Honor is a reputation worthy of </a:t>
            </a:r>
          </a:p>
          <a:p>
            <a:pPr marL="0" indent="0" algn="ctr">
              <a:buNone/>
            </a:pPr>
            <a:r>
              <a:rPr lang="en-US" dirty="0" smtClean="0"/>
              <a:t>respect and admiration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124200"/>
            <a:ext cx="2286000" cy="311810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124200"/>
            <a:ext cx="3048000" cy="3017520"/>
          </a:xfrm>
          <a:prstGeom prst="rect">
            <a:avLst/>
          </a:prstGeom>
        </p:spPr>
      </p:pic>
    </p:spTree>
    <p:extLst>
      <p:ext uri="{BB962C8B-B14F-4D97-AF65-F5344CB8AC3E}">
        <p14:creationId xmlns:p14="http://schemas.microsoft.com/office/powerpoint/2010/main" val="145392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Respect?</a:t>
            </a:r>
            <a:endParaRPr lang="en-US" dirty="0"/>
          </a:p>
        </p:txBody>
      </p:sp>
      <p:sp>
        <p:nvSpPr>
          <p:cNvPr id="3" name="Content Placeholder 2"/>
          <p:cNvSpPr>
            <a:spLocks noGrp="1"/>
          </p:cNvSpPr>
          <p:nvPr>
            <p:ph idx="1"/>
          </p:nvPr>
        </p:nvSpPr>
        <p:spPr/>
        <p:txBody>
          <a:bodyPr/>
          <a:lstStyle/>
          <a:p>
            <a:pPr algn="ctr">
              <a:buNone/>
            </a:pPr>
            <a:r>
              <a:rPr lang="en-US" i="1" dirty="0" smtClean="0"/>
              <a:t>To </a:t>
            </a:r>
            <a:r>
              <a:rPr lang="en-US" i="1" u="sng" dirty="0" smtClean="0"/>
              <a:t>value</a:t>
            </a:r>
            <a:r>
              <a:rPr lang="en-US" i="1" dirty="0" smtClean="0"/>
              <a:t> or regard the worth of people and things and to treat them with consideration, care, and concern.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a:t>
            </a:r>
            <a:r>
              <a:rPr lang="en-US" u="sng" dirty="0" smtClean="0"/>
              <a:t>Value</a:t>
            </a:r>
            <a:r>
              <a:rPr lang="en-US" dirty="0" smtClean="0"/>
              <a:t>?</a:t>
            </a:r>
            <a:endParaRPr lang="en-US" dirty="0"/>
          </a:p>
        </p:txBody>
      </p:sp>
      <p:sp>
        <p:nvSpPr>
          <p:cNvPr id="3" name="Content Placeholder 2"/>
          <p:cNvSpPr>
            <a:spLocks noGrp="1"/>
          </p:cNvSpPr>
          <p:nvPr>
            <p:ph idx="1"/>
          </p:nvPr>
        </p:nvSpPr>
        <p:spPr/>
        <p:txBody>
          <a:bodyPr>
            <a:normAutofit/>
          </a:bodyPr>
          <a:lstStyle/>
          <a:p>
            <a:pPr lvl="0"/>
            <a:r>
              <a:rPr lang="en-US" sz="3600" dirty="0" smtClean="0"/>
              <a:t>Brainstorm a list:</a:t>
            </a:r>
          </a:p>
          <a:p>
            <a:pPr lvl="1"/>
            <a:r>
              <a:rPr lang="en-US" sz="3600" dirty="0" smtClean="0"/>
              <a:t>First, create a list of personal “things” you value and why.  </a:t>
            </a:r>
          </a:p>
          <a:p>
            <a:pPr lvl="2"/>
            <a:r>
              <a:rPr lang="en-US" sz="2800" dirty="0" smtClean="0"/>
              <a:t>Usefulness</a:t>
            </a:r>
          </a:p>
          <a:p>
            <a:pPr lvl="2"/>
            <a:r>
              <a:rPr lang="en-US" sz="2800" dirty="0" smtClean="0"/>
              <a:t>Convenience</a:t>
            </a:r>
          </a:p>
          <a:p>
            <a:pPr lvl="2"/>
            <a:r>
              <a:rPr lang="en-US" sz="2800" dirty="0" smtClean="0"/>
              <a:t>Aesthetics</a:t>
            </a:r>
          </a:p>
          <a:p>
            <a:pPr lvl="2"/>
            <a:r>
              <a:rPr lang="en-US" sz="2800" dirty="0" smtClean="0"/>
              <a:t>Personal preference</a:t>
            </a:r>
          </a:p>
          <a:p>
            <a:pPr>
              <a:buNone/>
            </a:pPr>
            <a:endParaRPr lang="en-US" dirty="0" smtClean="0"/>
          </a:p>
          <a:p>
            <a:endParaRPr lang="en-US" dirty="0"/>
          </a:p>
        </p:txBody>
      </p:sp>
    </p:spTree>
    <p:extLst>
      <p:ext uri="{BB962C8B-B14F-4D97-AF65-F5344CB8AC3E}">
        <p14:creationId xmlns:p14="http://schemas.microsoft.com/office/powerpoint/2010/main" val="420589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we </a:t>
            </a:r>
            <a:r>
              <a:rPr lang="en-US" u="sng" dirty="0" smtClean="0"/>
              <a:t>Value</a:t>
            </a:r>
            <a:r>
              <a:rPr lang="en-US" dirty="0" smtClean="0"/>
              <a:t>?</a:t>
            </a:r>
            <a:endParaRPr lang="en-US" dirty="0"/>
          </a:p>
        </p:txBody>
      </p:sp>
      <p:sp>
        <p:nvSpPr>
          <p:cNvPr id="3" name="Content Placeholder 2"/>
          <p:cNvSpPr>
            <a:spLocks noGrp="1"/>
          </p:cNvSpPr>
          <p:nvPr>
            <p:ph idx="1"/>
          </p:nvPr>
        </p:nvSpPr>
        <p:spPr/>
        <p:txBody>
          <a:bodyPr>
            <a:normAutofit/>
          </a:bodyPr>
          <a:lstStyle/>
          <a:p>
            <a:pPr lvl="0"/>
            <a:r>
              <a:rPr lang="en-US" sz="3600" dirty="0" smtClean="0"/>
              <a:t>Brainstorm another list:</a:t>
            </a:r>
          </a:p>
          <a:p>
            <a:pPr lvl="1"/>
            <a:r>
              <a:rPr lang="en-US" sz="3600" dirty="0" smtClean="0"/>
              <a:t>Next, create a list of people you value and why.</a:t>
            </a:r>
          </a:p>
          <a:p>
            <a:pPr lvl="2"/>
            <a:r>
              <a:rPr lang="en-US" sz="2800" dirty="0" smtClean="0"/>
              <a:t>Family members</a:t>
            </a:r>
          </a:p>
          <a:p>
            <a:pPr lvl="2"/>
            <a:r>
              <a:rPr lang="en-US" sz="2800" dirty="0" smtClean="0"/>
              <a:t>Friends</a:t>
            </a:r>
          </a:p>
          <a:p>
            <a:pPr lvl="2"/>
            <a:r>
              <a:rPr lang="en-US" sz="2800" dirty="0" smtClean="0"/>
              <a:t>Athletes</a:t>
            </a:r>
          </a:p>
          <a:p>
            <a:pPr lvl="2"/>
            <a:r>
              <a:rPr lang="en-US" sz="2800" dirty="0" smtClean="0"/>
              <a:t>Celebrities</a:t>
            </a:r>
          </a:p>
          <a:p>
            <a:pPr>
              <a:buNone/>
            </a:pPr>
            <a:endParaRPr lang="en-US" dirty="0" smtClean="0"/>
          </a:p>
          <a:p>
            <a:endParaRPr lang="en-US" dirty="0"/>
          </a:p>
        </p:txBody>
      </p:sp>
    </p:spTree>
    <p:extLst>
      <p:ext uri="{BB962C8B-B14F-4D97-AF65-F5344CB8AC3E}">
        <p14:creationId xmlns:p14="http://schemas.microsoft.com/office/powerpoint/2010/main" val="4205898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idx="1"/>
          </p:nvPr>
        </p:nvSpPr>
        <p:spPr/>
        <p:txBody>
          <a:bodyPr anchor="t">
            <a:normAutofit/>
          </a:bodyPr>
          <a:lstStyle/>
          <a:p>
            <a:pPr algn="ctr">
              <a:buNone/>
            </a:pPr>
            <a:r>
              <a:rPr lang="en-US" sz="3600" i="1" dirty="0" smtClean="0"/>
              <a:t>In a society where possessions can be more highly valued than individuals, people are more likely to disrespect one another.  Is this the case in today’s world?  Should it be like this?  If not, what can we do to make a change?</a:t>
            </a:r>
            <a:endParaRPr lang="en-US" sz="3600" i="1" dirty="0"/>
          </a:p>
        </p:txBody>
      </p:sp>
    </p:spTree>
    <p:extLst>
      <p:ext uri="{BB962C8B-B14F-4D97-AF65-F5344CB8AC3E}">
        <p14:creationId xmlns:p14="http://schemas.microsoft.com/office/powerpoint/2010/main" val="420589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3562"/>
          </a:xfrm>
        </p:spPr>
        <p:txBody>
          <a:bodyPr>
            <a:normAutofit fontScale="90000"/>
          </a:bodyPr>
          <a:lstStyle/>
          <a:p>
            <a:r>
              <a:rPr lang="en-US" sz="3200" dirty="0" smtClean="0"/>
              <a:t>With a Partner or Small Group</a:t>
            </a:r>
            <a:endParaRPr lang="en-US" sz="3200" dirty="0"/>
          </a:p>
        </p:txBody>
      </p:sp>
      <p:sp>
        <p:nvSpPr>
          <p:cNvPr id="3" name="Content Placeholder 2"/>
          <p:cNvSpPr>
            <a:spLocks noGrp="1"/>
          </p:cNvSpPr>
          <p:nvPr>
            <p:ph idx="1"/>
          </p:nvPr>
        </p:nvSpPr>
        <p:spPr>
          <a:xfrm>
            <a:off x="0" y="793376"/>
            <a:ext cx="9144000" cy="685800"/>
          </a:xfrm>
        </p:spPr>
        <p:txBody>
          <a:bodyPr>
            <a:normAutofit lnSpcReduction="10000"/>
          </a:bodyPr>
          <a:lstStyle/>
          <a:p>
            <a:pPr marL="457200" lvl="1" indent="0" algn="ctr">
              <a:buNone/>
            </a:pPr>
            <a:r>
              <a:rPr lang="en-US" sz="1800" dirty="0" smtClean="0">
                <a:solidFill>
                  <a:srgbClr val="7030A0"/>
                </a:solidFill>
              </a:rPr>
              <a:t>How is the quote related to respect?   What is the deeper message? </a:t>
            </a:r>
          </a:p>
          <a:p>
            <a:pPr marL="457200" lvl="1" indent="0" algn="ctr">
              <a:buNone/>
            </a:pPr>
            <a:r>
              <a:rPr lang="en-US" sz="1800" dirty="0" smtClean="0">
                <a:solidFill>
                  <a:srgbClr val="7030A0"/>
                </a:solidFill>
              </a:rPr>
              <a:t>How is this relevant to your life at school or at home?</a:t>
            </a:r>
          </a:p>
          <a:p>
            <a:pPr>
              <a:buNone/>
            </a:pPr>
            <a:endParaRPr lang="en-US" dirty="0"/>
          </a:p>
        </p:txBody>
      </p:sp>
      <p:sp>
        <p:nvSpPr>
          <p:cNvPr id="4" name="TextBox 3"/>
          <p:cNvSpPr txBox="1"/>
          <p:nvPr/>
        </p:nvSpPr>
        <p:spPr>
          <a:xfrm>
            <a:off x="533400" y="1447800"/>
            <a:ext cx="8229600" cy="5632311"/>
          </a:xfrm>
          <a:prstGeom prst="rect">
            <a:avLst/>
          </a:prstGeom>
          <a:noFill/>
        </p:spPr>
        <p:txBody>
          <a:bodyPr wrap="square" rtlCol="0">
            <a:spAutoFit/>
          </a:bodyPr>
          <a:lstStyle/>
          <a:p>
            <a:r>
              <a:rPr lang="en-US" dirty="0"/>
              <a:t>- “He that respects himself is safe from others; he wears a coat of mail that no one can pierce.”</a:t>
            </a:r>
          </a:p>
          <a:p>
            <a:r>
              <a:rPr lang="en-US" dirty="0"/>
              <a:t> </a:t>
            </a:r>
          </a:p>
          <a:p>
            <a:r>
              <a:rPr lang="en-US" dirty="0"/>
              <a:t>- “They cannot take away our self-respect if we do not give it to them.” </a:t>
            </a:r>
          </a:p>
          <a:p>
            <a:r>
              <a:rPr lang="en-US" dirty="0"/>
              <a:t> </a:t>
            </a:r>
          </a:p>
          <a:p>
            <a:r>
              <a:rPr lang="en-US" dirty="0"/>
              <a:t>- “Too many people want attention- not enough want respect.”</a:t>
            </a:r>
          </a:p>
          <a:p>
            <a:r>
              <a:rPr lang="en-US" dirty="0"/>
              <a:t> </a:t>
            </a:r>
          </a:p>
          <a:p>
            <a:r>
              <a:rPr lang="en-US" dirty="0"/>
              <a:t>- “I’m not concerned with your liking or disliking me… All I ask is that you respect me as a human being.”</a:t>
            </a:r>
          </a:p>
          <a:p>
            <a:r>
              <a:rPr lang="en-US" dirty="0"/>
              <a:t> </a:t>
            </a:r>
          </a:p>
          <a:p>
            <a:r>
              <a:rPr lang="en-US" dirty="0"/>
              <a:t>- “I speak to everyone in the same way, whether he is the garbage man or the president of the university.”</a:t>
            </a:r>
          </a:p>
          <a:p>
            <a:r>
              <a:rPr lang="en-US" dirty="0"/>
              <a:t> </a:t>
            </a:r>
          </a:p>
          <a:p>
            <a:r>
              <a:rPr lang="en-US" dirty="0"/>
              <a:t>- “An athlete who runs in a race cannot win the prize unless he obeys the rules.”</a:t>
            </a:r>
          </a:p>
          <a:p>
            <a:r>
              <a:rPr lang="en-US" dirty="0"/>
              <a:t> </a:t>
            </a:r>
          </a:p>
          <a:p>
            <a:r>
              <a:rPr lang="en-US" dirty="0"/>
              <a:t>- “It is a good man who stands up for his friends, but an honorable man who stands up for his enemies.”</a:t>
            </a:r>
          </a:p>
          <a:p>
            <a:r>
              <a:rPr lang="en-US" dirty="0"/>
              <a:t> </a:t>
            </a:r>
          </a:p>
          <a:p>
            <a:r>
              <a:rPr lang="en-US" dirty="0"/>
              <a:t>- “Respect is the foundation of all positive relationships.”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342</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PBIS CHAMP</vt:lpstr>
      <vt:lpstr>Essential Question:</vt:lpstr>
      <vt:lpstr>PowerPoint Presentation</vt:lpstr>
      <vt:lpstr>What is Honor?</vt:lpstr>
      <vt:lpstr>What is Respect?</vt:lpstr>
      <vt:lpstr>What do we Value?</vt:lpstr>
      <vt:lpstr>Who do we Value?</vt:lpstr>
      <vt:lpstr>Think about it…</vt:lpstr>
      <vt:lpstr>With a Partner or Small Group</vt:lpstr>
      <vt:lpstr>Summarize</vt:lpstr>
    </vt:vector>
  </TitlesOfParts>
  <Company>SHIPPENSBURG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PBIS</dc:title>
  <dc:creator>Jody Shoemaker</dc:creator>
  <cp:lastModifiedBy>Sarah Maclay</cp:lastModifiedBy>
  <cp:revision>98</cp:revision>
  <cp:lastPrinted>2014-12-09T21:30:16Z</cp:lastPrinted>
  <dcterms:created xsi:type="dcterms:W3CDTF">2014-12-09T20:30:41Z</dcterms:created>
  <dcterms:modified xsi:type="dcterms:W3CDTF">2015-12-08T21:52:51Z</dcterms:modified>
</cp:coreProperties>
</file>